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63" r:id="rId6"/>
    <p:sldId id="259" r:id="rId7"/>
    <p:sldId id="262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9E89ED4-3B4C-4019-B829-B5C57ED21677}" v="4" dt="2024-06-18T05:02:46.9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e Shaji" userId="5d1578076b518fb4" providerId="LiveId" clId="{C33F8CF7-8CB8-431E-8375-97B940878F84}"/>
    <pc:docChg chg="undo custSel addSld modSld">
      <pc:chgData name="Christie Shaji" userId="5d1578076b518fb4" providerId="LiveId" clId="{C33F8CF7-8CB8-431E-8375-97B940878F84}" dt="2024-05-15T06:19:19.628" v="44"/>
      <pc:docMkLst>
        <pc:docMk/>
      </pc:docMkLst>
      <pc:sldChg chg="addSp delSp modSp new mod">
        <pc:chgData name="Christie Shaji" userId="5d1578076b518fb4" providerId="LiveId" clId="{C33F8CF7-8CB8-431E-8375-97B940878F84}" dt="2024-05-15T06:18:24.486" v="30" actId="2711"/>
        <pc:sldMkLst>
          <pc:docMk/>
          <pc:sldMk cId="2336591170" sldId="256"/>
        </pc:sldMkLst>
        <pc:spChg chg="mod">
          <ac:chgData name="Christie Shaji" userId="5d1578076b518fb4" providerId="LiveId" clId="{C33F8CF7-8CB8-431E-8375-97B940878F84}" dt="2024-05-15T06:17:46.006" v="7" actId="20577"/>
          <ac:spMkLst>
            <pc:docMk/>
            <pc:sldMk cId="2336591170" sldId="256"/>
            <ac:spMk id="2" creationId="{604615A4-C462-BEBD-8E0C-76C4658EA8DA}"/>
          </ac:spMkLst>
        </pc:spChg>
        <pc:spChg chg="del">
          <ac:chgData name="Christie Shaji" userId="5d1578076b518fb4" providerId="LiveId" clId="{C33F8CF7-8CB8-431E-8375-97B940878F84}" dt="2024-05-15T06:17:33.356" v="1" actId="478"/>
          <ac:spMkLst>
            <pc:docMk/>
            <pc:sldMk cId="2336591170" sldId="256"/>
            <ac:spMk id="3" creationId="{7F5113BB-10D6-0C6B-B7FD-460D61CA88F3}"/>
          </ac:spMkLst>
        </pc:spChg>
        <pc:spChg chg="add mod">
          <ac:chgData name="Christie Shaji" userId="5d1578076b518fb4" providerId="LiveId" clId="{C33F8CF7-8CB8-431E-8375-97B940878F84}" dt="2024-05-15T06:18:24.486" v="30" actId="2711"/>
          <ac:spMkLst>
            <pc:docMk/>
            <pc:sldMk cId="2336591170" sldId="256"/>
            <ac:spMk id="4" creationId="{DA21EDA0-6992-81EB-411E-3AAF7133BB45}"/>
          </ac:spMkLst>
        </pc:spChg>
      </pc:sldChg>
      <pc:sldChg chg="addSp delSp modSp add mod">
        <pc:chgData name="Christie Shaji" userId="5d1578076b518fb4" providerId="LiveId" clId="{C33F8CF7-8CB8-431E-8375-97B940878F84}" dt="2024-05-15T06:18:44.742" v="36" actId="22"/>
        <pc:sldMkLst>
          <pc:docMk/>
          <pc:sldMk cId="3571358581" sldId="257"/>
        </pc:sldMkLst>
        <pc:spChg chg="mod">
          <ac:chgData name="Christie Shaji" userId="5d1578076b518fb4" providerId="LiveId" clId="{C33F8CF7-8CB8-431E-8375-97B940878F84}" dt="2024-05-15T06:18:36.228" v="34" actId="114"/>
          <ac:spMkLst>
            <pc:docMk/>
            <pc:sldMk cId="3571358581" sldId="257"/>
            <ac:spMk id="4" creationId="{DA21EDA0-6992-81EB-411E-3AAF7133BB45}"/>
          </ac:spMkLst>
        </pc:spChg>
        <pc:spChg chg="add del">
          <ac:chgData name="Christie Shaji" userId="5d1578076b518fb4" providerId="LiveId" clId="{C33F8CF7-8CB8-431E-8375-97B940878F84}" dt="2024-05-15T06:18:44.742" v="36" actId="22"/>
          <ac:spMkLst>
            <pc:docMk/>
            <pc:sldMk cId="3571358581" sldId="257"/>
            <ac:spMk id="5" creationId="{FD99F5FF-2332-7C9C-ED20-734D194737FB}"/>
          </ac:spMkLst>
        </pc:spChg>
      </pc:sldChg>
      <pc:sldChg chg="modSp add mod">
        <pc:chgData name="Christie Shaji" userId="5d1578076b518fb4" providerId="LiveId" clId="{C33F8CF7-8CB8-431E-8375-97B940878F84}" dt="2024-05-15T06:18:54.520" v="38"/>
        <pc:sldMkLst>
          <pc:docMk/>
          <pc:sldMk cId="1342680519" sldId="258"/>
        </pc:sldMkLst>
        <pc:spChg chg="mod">
          <ac:chgData name="Christie Shaji" userId="5d1578076b518fb4" providerId="LiveId" clId="{C33F8CF7-8CB8-431E-8375-97B940878F84}" dt="2024-05-15T06:18:54.520" v="38"/>
          <ac:spMkLst>
            <pc:docMk/>
            <pc:sldMk cId="1342680519" sldId="258"/>
            <ac:spMk id="4" creationId="{DA21EDA0-6992-81EB-411E-3AAF7133BB45}"/>
          </ac:spMkLst>
        </pc:spChg>
      </pc:sldChg>
      <pc:sldChg chg="modSp add mod">
        <pc:chgData name="Christie Shaji" userId="5d1578076b518fb4" providerId="LiveId" clId="{C33F8CF7-8CB8-431E-8375-97B940878F84}" dt="2024-05-15T06:19:04.340" v="40"/>
        <pc:sldMkLst>
          <pc:docMk/>
          <pc:sldMk cId="2215210004" sldId="259"/>
        </pc:sldMkLst>
        <pc:spChg chg="mod">
          <ac:chgData name="Christie Shaji" userId="5d1578076b518fb4" providerId="LiveId" clId="{C33F8CF7-8CB8-431E-8375-97B940878F84}" dt="2024-05-15T06:19:04.340" v="40"/>
          <ac:spMkLst>
            <pc:docMk/>
            <pc:sldMk cId="2215210004" sldId="259"/>
            <ac:spMk id="4" creationId="{DA21EDA0-6992-81EB-411E-3AAF7133BB45}"/>
          </ac:spMkLst>
        </pc:spChg>
      </pc:sldChg>
      <pc:sldChg chg="modSp add mod">
        <pc:chgData name="Christie Shaji" userId="5d1578076b518fb4" providerId="LiveId" clId="{C33F8CF7-8CB8-431E-8375-97B940878F84}" dt="2024-05-15T06:19:19.628" v="44"/>
        <pc:sldMkLst>
          <pc:docMk/>
          <pc:sldMk cId="4271557814" sldId="260"/>
        </pc:sldMkLst>
        <pc:spChg chg="mod">
          <ac:chgData name="Christie Shaji" userId="5d1578076b518fb4" providerId="LiveId" clId="{C33F8CF7-8CB8-431E-8375-97B940878F84}" dt="2024-05-15T06:19:19.628" v="44"/>
          <ac:spMkLst>
            <pc:docMk/>
            <pc:sldMk cId="4271557814" sldId="260"/>
            <ac:spMk id="4" creationId="{DA21EDA0-6992-81EB-411E-3AAF7133BB45}"/>
          </ac:spMkLst>
        </pc:spChg>
      </pc:sldChg>
    </pc:docChg>
  </pc:docChgLst>
  <pc:docChgLst>
    <pc:chgData name="Shaji Varghese" userId="b6635ce32d741a41" providerId="LiveId" clId="{A9E89ED4-3B4C-4019-B829-B5C57ED21677}"/>
    <pc:docChg chg="custSel addSld modSld sldOrd">
      <pc:chgData name="Shaji Varghese" userId="b6635ce32d741a41" providerId="LiveId" clId="{A9E89ED4-3B4C-4019-B829-B5C57ED21677}" dt="2024-06-18T05:03:00.394" v="128" actId="14100"/>
      <pc:docMkLst>
        <pc:docMk/>
      </pc:docMkLst>
      <pc:sldChg chg="modSp mod">
        <pc:chgData name="Shaji Varghese" userId="b6635ce32d741a41" providerId="LiveId" clId="{A9E89ED4-3B4C-4019-B829-B5C57ED21677}" dt="2024-06-18T04:52:03.422" v="33" actId="20577"/>
        <pc:sldMkLst>
          <pc:docMk/>
          <pc:sldMk cId="2336591170" sldId="256"/>
        </pc:sldMkLst>
        <pc:spChg chg="mod">
          <ac:chgData name="Shaji Varghese" userId="b6635ce32d741a41" providerId="LiveId" clId="{A9E89ED4-3B4C-4019-B829-B5C57ED21677}" dt="2024-06-18T04:50:16.680" v="11" actId="2710"/>
          <ac:spMkLst>
            <pc:docMk/>
            <pc:sldMk cId="2336591170" sldId="256"/>
            <ac:spMk id="2" creationId="{604615A4-C462-BEBD-8E0C-76C4658EA8DA}"/>
          </ac:spMkLst>
        </pc:spChg>
        <pc:spChg chg="mod">
          <ac:chgData name="Shaji Varghese" userId="b6635ce32d741a41" providerId="LiveId" clId="{A9E89ED4-3B4C-4019-B829-B5C57ED21677}" dt="2024-06-18T04:52:03.422" v="33" actId="20577"/>
          <ac:spMkLst>
            <pc:docMk/>
            <pc:sldMk cId="2336591170" sldId="256"/>
            <ac:spMk id="4" creationId="{DA21EDA0-6992-81EB-411E-3AAF7133BB45}"/>
          </ac:spMkLst>
        </pc:spChg>
      </pc:sldChg>
      <pc:sldChg chg="modSp mod">
        <pc:chgData name="Shaji Varghese" userId="b6635ce32d741a41" providerId="LiveId" clId="{A9E89ED4-3B4C-4019-B829-B5C57ED21677}" dt="2024-06-18T04:51:33.269" v="31" actId="1076"/>
        <pc:sldMkLst>
          <pc:docMk/>
          <pc:sldMk cId="3571358581" sldId="257"/>
        </pc:sldMkLst>
        <pc:spChg chg="mod">
          <ac:chgData name="Shaji Varghese" userId="b6635ce32d741a41" providerId="LiveId" clId="{A9E89ED4-3B4C-4019-B829-B5C57ED21677}" dt="2024-06-18T04:51:13.769" v="26" actId="403"/>
          <ac:spMkLst>
            <pc:docMk/>
            <pc:sldMk cId="3571358581" sldId="257"/>
            <ac:spMk id="2" creationId="{604615A4-C462-BEBD-8E0C-76C4658EA8DA}"/>
          </ac:spMkLst>
        </pc:spChg>
        <pc:spChg chg="mod">
          <ac:chgData name="Shaji Varghese" userId="b6635ce32d741a41" providerId="LiveId" clId="{A9E89ED4-3B4C-4019-B829-B5C57ED21677}" dt="2024-06-18T04:51:33.269" v="31" actId="1076"/>
          <ac:spMkLst>
            <pc:docMk/>
            <pc:sldMk cId="3571358581" sldId="257"/>
            <ac:spMk id="4" creationId="{DA21EDA0-6992-81EB-411E-3AAF7133BB45}"/>
          </ac:spMkLst>
        </pc:spChg>
      </pc:sldChg>
      <pc:sldChg chg="modSp mod">
        <pc:chgData name="Shaji Varghese" userId="b6635ce32d741a41" providerId="LiveId" clId="{A9E89ED4-3B4C-4019-B829-B5C57ED21677}" dt="2024-06-18T04:53:26.573" v="56" actId="14100"/>
        <pc:sldMkLst>
          <pc:docMk/>
          <pc:sldMk cId="1342680519" sldId="258"/>
        </pc:sldMkLst>
        <pc:spChg chg="mod">
          <ac:chgData name="Shaji Varghese" userId="b6635ce32d741a41" providerId="LiveId" clId="{A9E89ED4-3B4C-4019-B829-B5C57ED21677}" dt="2024-06-18T04:52:51.845" v="47" actId="2710"/>
          <ac:spMkLst>
            <pc:docMk/>
            <pc:sldMk cId="1342680519" sldId="258"/>
            <ac:spMk id="2" creationId="{604615A4-C462-BEBD-8E0C-76C4658EA8DA}"/>
          </ac:spMkLst>
        </pc:spChg>
        <pc:spChg chg="mod">
          <ac:chgData name="Shaji Varghese" userId="b6635ce32d741a41" providerId="LiveId" clId="{A9E89ED4-3B4C-4019-B829-B5C57ED21677}" dt="2024-06-18T04:53:26.573" v="56" actId="14100"/>
          <ac:spMkLst>
            <pc:docMk/>
            <pc:sldMk cId="1342680519" sldId="258"/>
            <ac:spMk id="4" creationId="{DA21EDA0-6992-81EB-411E-3AAF7133BB45}"/>
          </ac:spMkLst>
        </pc:spChg>
      </pc:sldChg>
      <pc:sldChg chg="modSp mod">
        <pc:chgData name="Shaji Varghese" userId="b6635ce32d741a41" providerId="LiveId" clId="{A9E89ED4-3B4C-4019-B829-B5C57ED21677}" dt="2024-06-18T04:59:39.540" v="111" actId="2710"/>
        <pc:sldMkLst>
          <pc:docMk/>
          <pc:sldMk cId="2215210004" sldId="259"/>
        </pc:sldMkLst>
        <pc:spChg chg="mod">
          <ac:chgData name="Shaji Varghese" userId="b6635ce32d741a41" providerId="LiveId" clId="{A9E89ED4-3B4C-4019-B829-B5C57ED21677}" dt="2024-06-18T04:59:06.523" v="108" actId="1076"/>
          <ac:spMkLst>
            <pc:docMk/>
            <pc:sldMk cId="2215210004" sldId="259"/>
            <ac:spMk id="2" creationId="{604615A4-C462-BEBD-8E0C-76C4658EA8DA}"/>
          </ac:spMkLst>
        </pc:spChg>
        <pc:spChg chg="mod">
          <ac:chgData name="Shaji Varghese" userId="b6635ce32d741a41" providerId="LiveId" clId="{A9E89ED4-3B4C-4019-B829-B5C57ED21677}" dt="2024-06-18T04:59:39.540" v="111" actId="2710"/>
          <ac:spMkLst>
            <pc:docMk/>
            <pc:sldMk cId="2215210004" sldId="259"/>
            <ac:spMk id="4" creationId="{DA21EDA0-6992-81EB-411E-3AAF7133BB45}"/>
          </ac:spMkLst>
        </pc:spChg>
      </pc:sldChg>
      <pc:sldChg chg="modSp mod">
        <pc:chgData name="Shaji Varghese" userId="b6635ce32d741a41" providerId="LiveId" clId="{A9E89ED4-3B4C-4019-B829-B5C57ED21677}" dt="2024-06-18T04:59:56.641" v="115" actId="27636"/>
        <pc:sldMkLst>
          <pc:docMk/>
          <pc:sldMk cId="4271557814" sldId="260"/>
        </pc:sldMkLst>
        <pc:spChg chg="mod">
          <ac:chgData name="Shaji Varghese" userId="b6635ce32d741a41" providerId="LiveId" clId="{A9E89ED4-3B4C-4019-B829-B5C57ED21677}" dt="2024-06-18T04:58:45.524" v="105" actId="2710"/>
          <ac:spMkLst>
            <pc:docMk/>
            <pc:sldMk cId="4271557814" sldId="260"/>
            <ac:spMk id="2" creationId="{604615A4-C462-BEBD-8E0C-76C4658EA8DA}"/>
          </ac:spMkLst>
        </pc:spChg>
        <pc:spChg chg="mod">
          <ac:chgData name="Shaji Varghese" userId="b6635ce32d741a41" providerId="LiveId" clId="{A9E89ED4-3B4C-4019-B829-B5C57ED21677}" dt="2024-06-18T04:59:56.641" v="115" actId="27636"/>
          <ac:spMkLst>
            <pc:docMk/>
            <pc:sldMk cId="4271557814" sldId="260"/>
            <ac:spMk id="4" creationId="{DA21EDA0-6992-81EB-411E-3AAF7133BB45}"/>
          </ac:spMkLst>
        </pc:spChg>
      </pc:sldChg>
      <pc:sldChg chg="add ord">
        <pc:chgData name="Shaji Varghese" userId="b6635ce32d741a41" providerId="LiveId" clId="{A9E89ED4-3B4C-4019-B829-B5C57ED21677}" dt="2024-06-18T05:01:17.173" v="124"/>
        <pc:sldMkLst>
          <pc:docMk/>
          <pc:sldMk cId="2390834141" sldId="261"/>
        </pc:sldMkLst>
      </pc:sldChg>
      <pc:sldChg chg="add ord">
        <pc:chgData name="Shaji Varghese" userId="b6635ce32d741a41" providerId="LiveId" clId="{A9E89ED4-3B4C-4019-B829-B5C57ED21677}" dt="2024-06-18T05:01:12.061" v="122"/>
        <pc:sldMkLst>
          <pc:docMk/>
          <pc:sldMk cId="1661376892" sldId="262"/>
        </pc:sldMkLst>
      </pc:sldChg>
      <pc:sldChg chg="modSp add mod ord">
        <pc:chgData name="Shaji Varghese" userId="b6635ce32d741a41" providerId="LiveId" clId="{A9E89ED4-3B4C-4019-B829-B5C57ED21677}" dt="2024-06-18T05:03:00.394" v="128" actId="14100"/>
        <pc:sldMkLst>
          <pc:docMk/>
          <pc:sldMk cId="451100661" sldId="263"/>
        </pc:sldMkLst>
        <pc:spChg chg="mod">
          <ac:chgData name="Shaji Varghese" userId="b6635ce32d741a41" providerId="LiveId" clId="{A9E89ED4-3B4C-4019-B829-B5C57ED21677}" dt="2024-06-18T05:03:00.394" v="128" actId="14100"/>
          <ac:spMkLst>
            <pc:docMk/>
            <pc:sldMk cId="451100661" sldId="263"/>
            <ac:spMk id="4" creationId="{DA21EDA0-6992-81EB-411E-3AAF7133BB45}"/>
          </ac:spMkLst>
        </pc:spChg>
      </pc:sldChg>
      <pc:sldChg chg="add ord">
        <pc:chgData name="Shaji Varghese" userId="b6635ce32d741a41" providerId="LiveId" clId="{A9E89ED4-3B4C-4019-B829-B5C57ED21677}" dt="2024-06-18T05:01:23.390" v="127"/>
        <pc:sldMkLst>
          <pc:docMk/>
          <pc:sldMk cId="4182229846" sldId="264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458F3-7702-724F-B385-AAFCC7D873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EA301D-C3E1-EDB3-EEF4-3231710D35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01959-FA74-3D29-CF95-C652C916A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1844-F622-4591-9571-A27BC6B5311B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A61D9-B971-6E21-AE62-22423BA8B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8EAB2F-C1C2-DB69-B40A-B5F671EE9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B6B1-7A59-43BB-AFC2-A3A2FAB28FF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62274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55D8CC-3F62-5389-5536-CD308493A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1EADD3-4626-E4C2-868B-B7865A937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753757-1A85-40CB-2E7C-6983F23A3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1844-F622-4591-9571-A27BC6B5311B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1225AD-52A6-0BDD-7BAA-032CA9846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D78E3-EB71-ED80-A0C5-25CAB6782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B6B1-7A59-43BB-AFC2-A3A2FAB28FF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8564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668EB1-04E9-D441-0A51-1A9D0B4F84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D37A25-9431-05B7-EF0A-F592AFE60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987E6-3AAC-2532-956D-6C521AB91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1844-F622-4591-9571-A27BC6B5311B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BE7843-D3F9-7571-D2F2-B5C2A3080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DAA250-4D5E-F421-38B7-1F4866D7F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B6B1-7A59-43BB-AFC2-A3A2FAB28FF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14971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798E3-3687-D0D9-64D8-7D415B3F3F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F0202-069B-0EDD-EA7B-07FD53DA3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E577B-1A85-5A45-48EC-7E694A1BB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1844-F622-4591-9571-A27BC6B5311B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9D828-D8C9-6D93-EEAC-9ACD922DF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7467D3-CDDA-F1B0-FC6C-AA2EA8FAF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B6B1-7A59-43BB-AFC2-A3A2FAB28FF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41513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5B409-0AE7-ABAF-8EDA-78BC79659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9B6F8A-DB65-5E6E-D874-829E71FEF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37B159-7AC8-4E83-8A7B-1DE3D97BB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1844-F622-4591-9571-A27BC6B5311B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F2A662-08D5-C4E2-D880-2319843D1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E9525-1EC9-40BD-4BFC-7F634DD7B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B6B1-7A59-43BB-AFC2-A3A2FAB28FF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40070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AEDBE-83B2-C81F-F19E-D32AF6314E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5D720-0357-93E9-AD4D-E39B74E6BB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33836E-8EAB-A37B-CA55-65229916E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CE9B7F-5E05-C9A8-2E66-70904920E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1844-F622-4591-9571-A27BC6B5311B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7DBAD6-436D-791D-EF16-8C5D48AD3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97FE58-F110-7908-A40C-8781CE31A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B6B1-7A59-43BB-AFC2-A3A2FAB28FF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4194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05CA4F-C4B6-6A39-9A76-027F95FD7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7C367-B1A9-EC11-0405-115AD6ABE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C165C3-E9E9-B1A7-61DC-AE3841188A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F37715-CFC6-6F1E-9397-96D7AFE840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F4DE6A-60E3-2C9A-1341-C88791213C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4BFFAE-BF6E-A6BB-550E-BD034EF5C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1844-F622-4591-9571-A27BC6B5311B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AA95C1-5205-C50A-9ACA-DE524EF00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12C809-FB56-2BC7-F998-B4836F1C0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B6B1-7A59-43BB-AFC2-A3A2FAB28FF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30930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64910-7B35-626C-EE03-6BD84B082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03ABBE-6474-760C-3903-F71B0BE89B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1844-F622-4591-9571-A27BC6B5311B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11B679-5EEA-5511-0617-EAC50EA1F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20742B-1F8C-D27F-6ADE-7754A104A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B6B1-7A59-43BB-AFC2-A3A2FAB28FF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8893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C3C9CE-A564-7325-200D-1A2EE9E6D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1844-F622-4591-9571-A27BC6B5311B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E792FB0-9FDC-970C-792D-274BA8CA2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3890C6-F3A5-B0FB-1D7B-C12B6F211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B6B1-7A59-43BB-AFC2-A3A2FAB28FF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52516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348923-20B9-C486-5B24-F501C3DF6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961E0-AC1E-D489-4103-57D9C5849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2FE200-D414-D931-6084-2CFC191B6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987D3C-51AD-7555-7E31-2B9A92BC9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1844-F622-4591-9571-A27BC6B5311B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314755-5490-2C6D-9FC6-74E0ABE86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82310-1495-2BB5-F379-A5756ABE9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B6B1-7A59-43BB-AFC2-A3A2FAB28FF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05716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ABD58-4D8A-8B12-7FCF-EDE36C831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380D92-E1BF-E7E0-254B-EA0B3E4657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99E39-E92D-334E-E20E-205008D78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0A49A7-338E-3B77-6A50-AFF99C19F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A1844-F622-4591-9571-A27BC6B5311B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941DC7-80E4-06EE-E8F3-22123F580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41CFA1-9E82-D7B9-E66F-1F93D00B9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FDB6B1-7A59-43BB-AFC2-A3A2FAB28FF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41731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7E2F4B-27FE-77AD-72ED-41AD58D6A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731873-71A3-05FF-6187-2800B14F6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9C700-4239-F83D-C28C-808420D874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5A1844-F622-4591-9571-A27BC6B5311B}" type="datetimeFigureOut">
              <a:rPr lang="en-AE" smtClean="0"/>
              <a:t>21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A416F-426D-60A7-0148-DCD143158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B33F0-4620-E0D3-AABA-8D80BC106A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FDB6B1-7A59-43BB-AFC2-A3A2FAB28FF6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08202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15A4-C462-BEBD-8E0C-76C4658EA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103" y="0"/>
            <a:ext cx="11549204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യേശുവിന്‍ അജഗണം നമ്മള്‍ 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ലേശവും ഭയം കലരേണ്ട!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ശാശ്വത ഭുജത്താലവന്‍ നമ്മെ നടത്തും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ആലസ്യമെല്ലാമകറ്റും-ഹാലേലുയ്യ!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A21EDA0-6992-81EB-411E-3AAF7133BB45}"/>
              </a:ext>
            </a:extLst>
          </p:cNvPr>
          <p:cNvSpPr txBox="1">
            <a:spLocks/>
          </p:cNvSpPr>
          <p:nvPr/>
        </p:nvSpPr>
        <p:spPr>
          <a:xfrm>
            <a:off x="356103" y="3158444"/>
            <a:ext cx="1154920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Yeshuvin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ajaganam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nammal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Leshavum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bhayam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kalarenda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Shaashwatha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bhujathaal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avan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namme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nadathum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Aalasyamellaam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akattum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halleluyya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AE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59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15A4-C462-BEBD-8E0C-76C4658EA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103" y="0"/>
            <a:ext cx="11549204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കണ്മണി പോലവന്‍ കാക്കും 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കന്മഷക്കൂരിരുള്‍ നീക്കും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നന്മയും കൃപയും നമ്മെ പിന്തുടരും 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ഉല്ലാസമായ് വഴിനടത്തും-ഹാലേലുയ്യ</a:t>
            </a:r>
            <a:endParaRPr lang="en-AE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A21EDA0-6992-81EB-411E-3AAF7133BB45}"/>
              </a:ext>
            </a:extLst>
          </p:cNvPr>
          <p:cNvSpPr txBox="1">
            <a:spLocks/>
          </p:cNvSpPr>
          <p:nvPr/>
        </p:nvSpPr>
        <p:spPr>
          <a:xfrm>
            <a:off x="356102" y="3429000"/>
            <a:ext cx="1183589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Kanmanipolavan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kaakkum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kanmasha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koorirul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neekkum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Nanmayum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krupayum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namme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pinthudarum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Ullaasamaay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vazhi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nadathum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halleluyya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AE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358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EA37C5-8107-4227-048B-7393FB5FE8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03D66-F13B-F6D4-064B-BFEA8538EC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103" y="0"/>
            <a:ext cx="11549204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യേശുവിന്‍ അജഗണം നമ്മള്‍ 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ലേശവും ഭയം കലരേണ്ട!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ശാശ്വത ഭുജത്താലവന്‍ നമ്മെ നടത്തും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ആലസ്യമെല്ലാമകറ്റും-ഹാലേലുയ്യ!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98897FF-84F6-AFAD-497D-F5E9125C9725}"/>
              </a:ext>
            </a:extLst>
          </p:cNvPr>
          <p:cNvSpPr txBox="1">
            <a:spLocks/>
          </p:cNvSpPr>
          <p:nvPr/>
        </p:nvSpPr>
        <p:spPr>
          <a:xfrm>
            <a:off x="356103" y="3158444"/>
            <a:ext cx="1154920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Yeshuvin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ajaganam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nammal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Leshavum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bhayam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kalarenda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Shaashwatha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bhujathaal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avan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namme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nadathum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Aalasyamellaam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akattum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halleluyya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AE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987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15A4-C462-BEBD-8E0C-76C4658EA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6731" y="0"/>
            <a:ext cx="11549204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ഭീതിയിന്‍ കാര്‍മൂടും നേരം 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പ്രീതിയിന്‍ വാനൊളി വീശും </a:t>
            </a:r>
            <a:br>
              <a:rPr lang="en-US" sz="3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ആധിയും വ്യാധിയുമെല്ലാമവന്‍ ഹനിക്കും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ആമോദമായവന്‍ നടത്തും-ഹാലേലുയ്യ</a:t>
            </a:r>
            <a:endParaRPr lang="en-AE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A21EDA0-6992-81EB-411E-3AAF7133BB45}"/>
              </a:ext>
            </a:extLst>
          </p:cNvPr>
          <p:cNvSpPr txBox="1">
            <a:spLocks/>
          </p:cNvSpPr>
          <p:nvPr/>
        </p:nvSpPr>
        <p:spPr>
          <a:xfrm>
            <a:off x="323768" y="3429000"/>
            <a:ext cx="11868232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Bheethiyin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karmoodum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neram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l"/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Preethiyin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vaanoli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veeshum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Aadhiyum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vyaadhiyum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ellaamavan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hanikkum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Amodamaayavan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nadathum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halleluyya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AE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680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B8026B-B034-3A16-F52F-4A638CE553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FB8A9-1BA5-3850-229E-534F2B8CD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103" y="0"/>
            <a:ext cx="11549204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യേശുവിന്‍ അജഗണം നമ്മള്‍ 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ലേശവും ഭയം കലരേണ്ട!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ശാശ്വത ഭുജത്താലവന്‍ നമ്മെ നടത്തും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ആലസ്യമെല്ലാമകറ്റും-ഹാലേലുയ്യ!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5E599CB-B224-F6A8-3ECE-8773573200BA}"/>
              </a:ext>
            </a:extLst>
          </p:cNvPr>
          <p:cNvSpPr txBox="1">
            <a:spLocks/>
          </p:cNvSpPr>
          <p:nvPr/>
        </p:nvSpPr>
        <p:spPr>
          <a:xfrm>
            <a:off x="356103" y="3158444"/>
            <a:ext cx="1154920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Yeshuvin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ajaganam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nammal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Leshavum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bhayam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kalarenda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Shaashwatha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bhujathaal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avan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namme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nadathum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Aalasyamellaam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akattum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halleluyya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AE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82759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15A4-C462-BEBD-8E0C-76C4658EA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6150" y="0"/>
            <a:ext cx="11825849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മാധുര്യ തൂമൊഴി തൂകും മാനസ</a:t>
            </a:r>
            <a: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 </a:t>
            </a: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വേദന മാറ്റും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ക്രൂശിന്‍റെ </a:t>
            </a: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പാതയില്‍ എന്നും നമ്മെ നടത്തും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ആനന്ദമായവന്‍ പുലര്‍ത്തും-ഹാലേലുയ്യ!</a:t>
            </a:r>
            <a:endParaRPr lang="en-AE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A21EDA0-6992-81EB-411E-3AAF7133BB45}"/>
              </a:ext>
            </a:extLst>
          </p:cNvPr>
          <p:cNvSpPr txBox="1">
            <a:spLocks/>
          </p:cNvSpPr>
          <p:nvPr/>
        </p:nvSpPr>
        <p:spPr>
          <a:xfrm>
            <a:off x="366151" y="3185327"/>
            <a:ext cx="11825849" cy="36726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Maadhurya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thumozhi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thukum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maanasa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vedana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maattum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Krooshinte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paathayil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ennum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namme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nadathum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Aanandamaayavan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pularthum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halleluyya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AE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5210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468650-02E4-1C0A-22B6-A956FF6718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DB9A5-B7F0-C4C2-6074-9F881874DE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103" y="0"/>
            <a:ext cx="11549204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യേശുവിന്‍ അജഗണം നമ്മള്‍ 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ലേശവും ഭയം കലരേണ്ട!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ശാശ്വത ഭുജത്താലവന്‍ നമ്മെ നടത്തും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ആലസ്യമെല്ലാമകറ്റും-ഹാലേലുയ്യ!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09802AD-F8DC-F4EC-960F-CB893B675DEF}"/>
              </a:ext>
            </a:extLst>
          </p:cNvPr>
          <p:cNvSpPr txBox="1">
            <a:spLocks/>
          </p:cNvSpPr>
          <p:nvPr/>
        </p:nvSpPr>
        <p:spPr>
          <a:xfrm>
            <a:off x="356103" y="3158444"/>
            <a:ext cx="1154920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Yeshuvin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ajaganam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nammal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Leshavum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bhayam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kalarenda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Shaashwatha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bhujathaal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avan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namme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nadathum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Aalasyamellaam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akattum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halleluyya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AE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503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615A4-C462-BEBD-8E0C-76C4658EA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103" y="0"/>
            <a:ext cx="11549204" cy="3429000"/>
          </a:xfrm>
        </p:spPr>
        <p:txBody>
          <a:bodyPr anchor="ctr">
            <a:normAutofit/>
          </a:bodyPr>
          <a:lstStyle/>
          <a:p>
            <a:pPr marL="0" marR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കാഹളധ്വനി നമ്മള്‍ കേള്‍ക്കും 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കര്‍ത്താവിന്‍ വീട്ടില്‍ നാം ചേരും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നിസ്തുല്യമഹസ്സില്‍ നിത്യം നമ്മള്‍ വസിക്കും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ഹല്ലെലുയ്യ പാടി സ്തുതിക്കും-ഹാലേലുയ്യ</a:t>
            </a:r>
            <a:endParaRPr lang="en-AE" b="1" dirty="0"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A21EDA0-6992-81EB-411E-3AAF7133BB45}"/>
              </a:ext>
            </a:extLst>
          </p:cNvPr>
          <p:cNvSpPr txBox="1">
            <a:spLocks/>
          </p:cNvSpPr>
          <p:nvPr/>
        </p:nvSpPr>
        <p:spPr>
          <a:xfrm>
            <a:off x="356102" y="3429000"/>
            <a:ext cx="11835897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10000"/>
              </a:lnSpc>
            </a:pP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Kaahaldhwani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nammal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kelkkum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Karthaavin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veettil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naam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cherum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Nisthulya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mahassil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nithyam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nammal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vasikkum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lnSpc>
                <a:spcPct val="110000"/>
              </a:lnSpc>
            </a:pP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Halleluyya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paadi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sthuthikkum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halleluyya</a:t>
            </a:r>
            <a:endParaRPr lang="en-AE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557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89F136-F7BF-9F55-694F-C8B2AB2948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7E6C8-FF10-13FF-9702-FE22CE58B3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103" y="0"/>
            <a:ext cx="11549204" cy="3429000"/>
          </a:xfrm>
        </p:spPr>
        <p:txBody>
          <a:bodyPr anchor="ctr">
            <a:normAutofit/>
          </a:bodyPr>
          <a:lstStyle/>
          <a:p>
            <a:pPr marL="0" marR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tabLst>
                <a:tab pos="235585" algn="l"/>
              </a:tabLst>
            </a:pP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യേശുവിന്‍ അജഗണം നമ്മള്‍ 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ലേശവും ഭയം കലരേണ്ട!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ശാശ്വത ഭുജത്താലവന്‍ നമ്മെ നടത്തും</a:t>
            </a:r>
            <a:br>
              <a:rPr lang="en-US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</a:br>
            <a:r>
              <a:rPr lang="ml-IN" sz="3200" b="1" dirty="0">
                <a:effectLst/>
                <a:latin typeface="Nirmala UI" panose="020B0502040204020203" pitchFamily="34" charset="0"/>
                <a:ea typeface="Nirmala UI" panose="020B0502040204020203" pitchFamily="34" charset="0"/>
                <a:cs typeface="Nirmala UI" panose="020B0502040204020203" pitchFamily="34" charset="0"/>
              </a:rPr>
              <a:t>ആലസ്യമെല്ലാമകറ്റും-ഹാലേലുയ്യ!</a:t>
            </a:r>
            <a:endParaRPr lang="en-US" sz="3200" b="1" dirty="0">
              <a:effectLst/>
              <a:latin typeface="Nirmala UI" panose="020B0502040204020203" pitchFamily="34" charset="0"/>
              <a:ea typeface="Nirmala UI" panose="020B0502040204020203" pitchFamily="34" charset="0"/>
              <a:cs typeface="Nirmala UI" panose="020B0502040204020203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854B8DC-C112-8C26-E928-0CA33939B845}"/>
              </a:ext>
            </a:extLst>
          </p:cNvPr>
          <p:cNvSpPr txBox="1">
            <a:spLocks/>
          </p:cNvSpPr>
          <p:nvPr/>
        </p:nvSpPr>
        <p:spPr>
          <a:xfrm>
            <a:off x="356103" y="3158444"/>
            <a:ext cx="1154920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Yeshuvin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ajaganam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nammal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Leshavum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bhayam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kalarenda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Shaashwatha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bhujathaal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avan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namme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nadathum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Aalasyamellaam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akattum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 - </a:t>
            </a:r>
            <a:r>
              <a:rPr lang="en-US" sz="3600" b="1" dirty="0" err="1">
                <a:latin typeface="Calibri" panose="020F0502020204030204" pitchFamily="34" charset="0"/>
                <a:cs typeface="Calibri" panose="020F0502020204030204" pitchFamily="34" charset="0"/>
              </a:rPr>
              <a:t>halleluyya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endParaRPr lang="en-AE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498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904</TotalTime>
  <Words>285</Words>
  <Application>Microsoft Office PowerPoint</Application>
  <PresentationFormat>Widescreen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Nirmala UI</vt:lpstr>
      <vt:lpstr>Office Theme</vt:lpstr>
      <vt:lpstr>യേശുവിന്‍ അജഗണം നമ്മള്‍  ലേശവും ഭയം കലരേണ്ട! ശാശ്വത ഭുജത്താലവന്‍ നമ്മെ നടത്തും ആലസ്യമെല്ലാമകറ്റും-ഹാലേലുയ്യ!</vt:lpstr>
      <vt:lpstr>കണ്മണി പോലവന്‍ കാക്കും  കന്മഷക്കൂരിരുള്‍ നീക്കും നന്മയും കൃപയും നമ്മെ പിന്തുടരും  ഉല്ലാസമായ് വഴിനടത്തും-ഹാലേലുയ്യ</vt:lpstr>
      <vt:lpstr>യേശുവിന്‍ അജഗണം നമ്മള്‍  ലേശവും ഭയം കലരേണ്ട! ശാശ്വത ഭുജത്താലവന്‍ നമ്മെ നടത്തും ആലസ്യമെല്ലാമകറ്റും-ഹാലേലുയ്യ!</vt:lpstr>
      <vt:lpstr>ഭീതിയിന്‍ കാര്‍മൂടും നേരം  പ്രീതിയിന്‍ വാനൊളി വീശും  ആധിയും വ്യാധിയുമെല്ലാമവന്‍ ഹനിക്കും ആമോദമായവന്‍ നടത്തും-ഹാലേലുയ്യ</vt:lpstr>
      <vt:lpstr>യേശുവിന്‍ അജഗണം നമ്മള്‍  ലേശവും ഭയം കലരേണ്ട! ശാശ്വത ഭുജത്താലവന്‍ നമ്മെ നടത്തും ആലസ്യമെല്ലാമകറ്റും-ഹാലേലുയ്യ!</vt:lpstr>
      <vt:lpstr>മാധുര്യ തൂമൊഴി തൂകും മാനസ വേദന മാറ്റും ക്രൂശിന്‍റെ പാതയില്‍ എന്നും നമ്മെ നടത്തും ആനന്ദമായവന്‍ പുലര്‍ത്തും-ഹാലേലുയ്യ!</vt:lpstr>
      <vt:lpstr>യേശുവിന്‍ അജഗണം നമ്മള്‍  ലേശവും ഭയം കലരേണ്ട! ശാശ്വത ഭുജത്താലവന്‍ നമ്മെ നടത്തും ആലസ്യമെല്ലാമകറ്റും-ഹാലേലുയ്യ!</vt:lpstr>
      <vt:lpstr>കാഹളധ്വനി നമ്മള്‍ കേള്‍ക്കും  കര്‍ത്താവിന്‍ വീട്ടില്‍ നാം ചേരും നിസ്തുല്യമഹസ്സില്‍ നിത്യം നമ്മള്‍ വസിക്കും ഹല്ലെലുയ്യ പാടി സ്തുതിക്കും-ഹാലേലുയ്യ</vt:lpstr>
      <vt:lpstr>യേശുവിന്‍ അജഗണം നമ്മള്‍  ലേശവും ഭയം കലരേണ്ട! ശാശ്വത ഭുജത്താലവന്‍ നമ്മെ നടത്തും ആലസ്യമെല്ലാമകറ്റും-ഹാലേലുയ്യ!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യേശുവിന്‍ അജഗണം നമ്മള്‍ </dc:title>
  <dc:subject>541</dc:subject>
  <dc:creator>Christie Varghese</dc:creator>
  <cp:keywords>Translation Pending</cp:keywords>
  <cp:lastModifiedBy>Christie Varghese</cp:lastModifiedBy>
  <cp:revision>3</cp:revision>
  <dcterms:created xsi:type="dcterms:W3CDTF">2024-05-15T06:17:30Z</dcterms:created>
  <dcterms:modified xsi:type="dcterms:W3CDTF">2025-05-21T05:05:59Z</dcterms:modified>
</cp:coreProperties>
</file>